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48" r:id="rId4"/>
    <p:sldId id="510" r:id="rId5"/>
    <p:sldId id="549" r:id="rId6"/>
    <p:sldId id="511" r:id="rId7"/>
    <p:sldId id="512" r:id="rId8"/>
    <p:sldId id="513" r:id="rId9"/>
    <p:sldId id="514" r:id="rId10"/>
    <p:sldId id="515" r:id="rId11"/>
    <p:sldId id="550" r:id="rId12"/>
    <p:sldId id="477" r:id="rId13"/>
    <p:sldId id="399" r:id="rId14"/>
    <p:sldId id="409" r:id="rId15"/>
    <p:sldId id="481" r:id="rId16"/>
    <p:sldId id="482" r:id="rId17"/>
    <p:sldId id="5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20" autoAdjust="0"/>
    <p:restoredTop sz="95326" autoAdjust="0"/>
  </p:normalViewPr>
  <p:slideViewPr>
    <p:cSldViewPr snapToGrid="0">
      <p:cViewPr varScale="1">
        <p:scale>
          <a:sx n="71" d="100"/>
          <a:sy n="71" d="100"/>
        </p:scale>
        <p:origin x="118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5/Exercise_AggregationBinding/webapp/model/mockdata/mydata.json" TargetMode="External"/><Relationship Id="rId5" Type="http://schemas.openxmlformats.org/officeDocument/2006/relationships/hyperlink" Target="https://github.com/soyuztechnologies/UI5MicroExcel/blob/master/Day%205/Exercise_AggregationBinding/webapp/controller/MyView.controller.js" TargetMode="External"/><Relationship Id="rId4" Type="http://schemas.openxmlformats.org/officeDocument/2006/relationships/hyperlink" Target="https://github.com/soyuztechnologies/UI5MicroExcel/blob/master/Day%205/Exercise_AggregationBinding/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UI5MicroExcel/blob/master/Day%205/Exercie_BaseController/webapp/model/models.js" TargetMode="External"/><Relationship Id="rId3" Type="http://schemas.openxmlformats.org/officeDocument/2006/relationships/hyperlink" Target="https://github.com/soyuztechnologies/UI5MicroExcel/blob/master/Day%205/Exercie_BaseController/webapp/view/MyView.view.xml" TargetMode="External"/><Relationship Id="rId7" Type="http://schemas.openxmlformats.org/officeDocument/2006/relationships/hyperlink" Target="https://github.com/soyuztechnologies/UI5MicroExcel/blob/master/Day%205/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5/Exercie_BaseController/webapp/model/mockdata/mydata.json" TargetMode="External"/><Relationship Id="rId5" Type="http://schemas.openxmlformats.org/officeDocument/2006/relationships/hyperlink" Target="https://github.com/soyuztechnologies/UI5MicroExcel/blob/master/Day%205/Exercie_BaseController/webapp/controller/BaseController.js" TargetMode="External"/><Relationship Id="rId4" Type="http://schemas.openxmlformats.org/officeDocument/2006/relationships/hyperlink" Target="https://github.com/soyuztechnologies/UI5MicroExcel/blob/master/Day%205/Exercie_BaseController/webapp/controller/MyView.controller.js" TargetMode="External"/><Relationship Id="rId9"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5/Exercise_ExpressionBinding/webapp/view/MyView.view.xml" TargetMode="External"/><Relationship Id="rId4" Type="http://schemas.openxmlformats.org/officeDocument/2006/relationships/hyperlink" Target="https://github.com/soyuztechnologies/UI5MicroExcel/blob/master/Day%205/Exercise_ExpressionBinding/webapp/controller/MyView.controller.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extLst>
              <p:ext uri="{D42A27DB-BD31-4B8C-83A1-F6EECF244321}">
                <p14:modId xmlns:p14="http://schemas.microsoft.com/office/powerpoint/2010/main" val="2524761761"/>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Control Hierarchy </a:t>
            </a:r>
          </a:p>
          <a:p>
            <a:pPr marL="285750" indent="-285750">
              <a:buFont typeface="Arial" panose="020B0604020202020204" pitchFamily="34" charset="0"/>
              <a:buChar char="•"/>
            </a:pPr>
            <a:r>
              <a:rPr lang="en-US" dirty="0"/>
              <a:t>Concept of Base Controller in UI5</a:t>
            </a:r>
          </a:p>
          <a:p>
            <a:pPr marL="285750" indent="-285750">
              <a:buFont typeface="Arial" panose="020B0604020202020204" pitchFamily="34" charset="0"/>
              <a:buChar char="•"/>
            </a:pPr>
            <a:r>
              <a:rPr lang="en-US" dirty="0"/>
              <a:t>Concept of binding in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err="1">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a:t>
            </a:r>
            <a:r>
              <a:rPr lang="en-US" dirty="0" err="1"/>
              <a:t>bindProperty</a:t>
            </a:r>
            <a:r>
              <a:rPr lang="en-US" dirty="0"/>
              <a:t>(“text”,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72836"/>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12665</TotalTime>
  <Words>1238</Words>
  <Application>Microsoft Office PowerPoint</Application>
  <PresentationFormat>Widescreen</PresentationFormat>
  <Paragraphs>189</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1026</cp:revision>
  <dcterms:created xsi:type="dcterms:W3CDTF">2016-07-10T03:33:26Z</dcterms:created>
  <dcterms:modified xsi:type="dcterms:W3CDTF">2021-12-15T08:03:35Z</dcterms:modified>
</cp:coreProperties>
</file>